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421" r:id="rId4"/>
    <p:sldId id="446" r:id="rId5"/>
    <p:sldId id="513" r:id="rId6"/>
    <p:sldId id="492" r:id="rId7"/>
    <p:sldId id="493" r:id="rId8"/>
    <p:sldId id="514" r:id="rId9"/>
    <p:sldId id="494" r:id="rId10"/>
    <p:sldId id="515" r:id="rId11"/>
    <p:sldId id="495" r:id="rId12"/>
    <p:sldId id="496" r:id="rId13"/>
    <p:sldId id="497" r:id="rId14"/>
    <p:sldId id="516" r:id="rId15"/>
    <p:sldId id="461" r:id="rId16"/>
    <p:sldId id="517" r:id="rId17"/>
    <p:sldId id="473" r:id="rId18"/>
    <p:sldId id="500" r:id="rId19"/>
    <p:sldId id="501" r:id="rId20"/>
    <p:sldId id="518" r:id="rId21"/>
    <p:sldId id="499" r:id="rId22"/>
    <p:sldId id="502" r:id="rId23"/>
    <p:sldId id="503" r:id="rId24"/>
    <p:sldId id="51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D1D12-D25E-4153-A9D0-E9C51FF2C19B}" v="773" dt="2023-07-01T14:37:30.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10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834D1D12-D25E-4153-A9D0-E9C51FF2C19B}"/>
    <pc:docChg chg="custSel addSld delSld modSld sldOrd">
      <pc:chgData name="Ed Godfrey" userId="61aa7c48ee0e3db0" providerId="LiveId" clId="{834D1D12-D25E-4153-A9D0-E9C51FF2C19B}" dt="2023-07-01T14:37:35.984" v="1172" actId="47"/>
      <pc:docMkLst>
        <pc:docMk/>
      </pc:docMkLst>
      <pc:sldChg chg="modSp mod">
        <pc:chgData name="Ed Godfrey" userId="61aa7c48ee0e3db0" providerId="LiveId" clId="{834D1D12-D25E-4153-A9D0-E9C51FF2C19B}" dt="2023-07-01T13:48:45.509" v="10" actId="6549"/>
        <pc:sldMkLst>
          <pc:docMk/>
          <pc:sldMk cId="1586846861" sldId="256"/>
        </pc:sldMkLst>
        <pc:spChg chg="mod">
          <ac:chgData name="Ed Godfrey" userId="61aa7c48ee0e3db0" providerId="LiveId" clId="{834D1D12-D25E-4153-A9D0-E9C51FF2C19B}" dt="2023-07-01T13:48:40.037" v="1" actId="20577"/>
          <ac:spMkLst>
            <pc:docMk/>
            <pc:sldMk cId="1586846861" sldId="256"/>
            <ac:spMk id="3" creationId="{1206BF46-F60A-B583-BE9A-98813DA83DD6}"/>
          </ac:spMkLst>
        </pc:spChg>
        <pc:spChg chg="mod">
          <ac:chgData name="Ed Godfrey" userId="61aa7c48ee0e3db0" providerId="LiveId" clId="{834D1D12-D25E-4153-A9D0-E9C51FF2C19B}" dt="2023-07-01T13:48:45.509" v="10" actId="6549"/>
          <ac:spMkLst>
            <pc:docMk/>
            <pc:sldMk cId="1586846861" sldId="256"/>
            <ac:spMk id="4" creationId="{E81091B1-FFCB-0593-6511-1E1CB61C648D}"/>
          </ac:spMkLst>
        </pc:spChg>
      </pc:sldChg>
      <pc:sldChg chg="addSp delSp modSp mod">
        <pc:chgData name="Ed Godfrey" userId="61aa7c48ee0e3db0" providerId="LiveId" clId="{834D1D12-D25E-4153-A9D0-E9C51FF2C19B}" dt="2023-07-01T13:52:47.430" v="85" actId="313"/>
        <pc:sldMkLst>
          <pc:docMk/>
          <pc:sldMk cId="3833481404" sldId="263"/>
        </pc:sldMkLst>
        <pc:spChg chg="add del">
          <ac:chgData name="Ed Godfrey" userId="61aa7c48ee0e3db0" providerId="LiveId" clId="{834D1D12-D25E-4153-A9D0-E9C51FF2C19B}" dt="2023-07-01T13:49:49.681" v="12"/>
          <ac:spMkLst>
            <pc:docMk/>
            <pc:sldMk cId="3833481404" sldId="263"/>
            <ac:spMk id="2" creationId="{9853E832-434D-5EDC-3FF9-1228BB3D62AD}"/>
          </ac:spMkLst>
        </pc:spChg>
        <pc:spChg chg="del mod">
          <ac:chgData name="Ed Godfrey" userId="61aa7c48ee0e3db0" providerId="LiveId" clId="{834D1D12-D25E-4153-A9D0-E9C51FF2C19B}" dt="2023-07-01T13:50:26.371" v="24"/>
          <ac:spMkLst>
            <pc:docMk/>
            <pc:sldMk cId="3833481404" sldId="263"/>
            <ac:spMk id="3" creationId="{9E3293C3-2021-04F5-B3B2-149081BCD341}"/>
          </ac:spMkLst>
        </pc:spChg>
        <pc:spChg chg="add del">
          <ac:chgData name="Ed Godfrey" userId="61aa7c48ee0e3db0" providerId="LiveId" clId="{834D1D12-D25E-4153-A9D0-E9C51FF2C19B}" dt="2023-07-01T13:49:49.681" v="12"/>
          <ac:spMkLst>
            <pc:docMk/>
            <pc:sldMk cId="3833481404" sldId="263"/>
            <ac:spMk id="4" creationId="{B10F436C-1333-8BFC-1FA0-9CAA19DBF07E}"/>
          </ac:spMkLst>
        </pc:spChg>
        <pc:spChg chg="add del">
          <ac:chgData name="Ed Godfrey" userId="61aa7c48ee0e3db0" providerId="LiveId" clId="{834D1D12-D25E-4153-A9D0-E9C51FF2C19B}" dt="2023-07-01T13:49:49.681" v="12"/>
          <ac:spMkLst>
            <pc:docMk/>
            <pc:sldMk cId="3833481404" sldId="263"/>
            <ac:spMk id="5" creationId="{9FFB90A9-FC84-9E56-88F2-D8AD371D86DD}"/>
          </ac:spMkLst>
        </pc:spChg>
        <pc:spChg chg="mod">
          <ac:chgData name="Ed Godfrey" userId="61aa7c48ee0e3db0" providerId="LiveId" clId="{834D1D12-D25E-4153-A9D0-E9C51FF2C19B}" dt="2023-07-01T13:52:47.430" v="85" actId="313"/>
          <ac:spMkLst>
            <pc:docMk/>
            <pc:sldMk cId="3833481404" sldId="263"/>
            <ac:spMk id="6" creationId="{27341E30-1523-0531-D0E1-7D6824619EE0}"/>
          </ac:spMkLst>
        </pc:spChg>
        <pc:spChg chg="add del">
          <ac:chgData name="Ed Godfrey" userId="61aa7c48ee0e3db0" providerId="LiveId" clId="{834D1D12-D25E-4153-A9D0-E9C51FF2C19B}" dt="2023-07-01T13:49:56.014" v="14"/>
          <ac:spMkLst>
            <pc:docMk/>
            <pc:sldMk cId="3833481404" sldId="263"/>
            <ac:spMk id="7" creationId="{791FE754-1B3C-2D73-EA9B-51040802A2B8}"/>
          </ac:spMkLst>
        </pc:spChg>
        <pc:spChg chg="add del">
          <ac:chgData name="Ed Godfrey" userId="61aa7c48ee0e3db0" providerId="LiveId" clId="{834D1D12-D25E-4153-A9D0-E9C51FF2C19B}" dt="2023-07-01T13:49:56.014" v="14"/>
          <ac:spMkLst>
            <pc:docMk/>
            <pc:sldMk cId="3833481404" sldId="263"/>
            <ac:spMk id="8" creationId="{052AC882-BC3A-B5C5-496B-A49298B3EA5C}"/>
          </ac:spMkLst>
        </pc:spChg>
        <pc:spChg chg="add del">
          <ac:chgData name="Ed Godfrey" userId="61aa7c48ee0e3db0" providerId="LiveId" clId="{834D1D12-D25E-4153-A9D0-E9C51FF2C19B}" dt="2023-07-01T13:49:56.014" v="14"/>
          <ac:spMkLst>
            <pc:docMk/>
            <pc:sldMk cId="3833481404" sldId="263"/>
            <ac:spMk id="9" creationId="{8C74308D-AC21-DDF1-7EC9-64FFB2B10C0E}"/>
          </ac:spMkLst>
        </pc:spChg>
        <pc:spChg chg="add mod">
          <ac:chgData name="Ed Godfrey" userId="61aa7c48ee0e3db0" providerId="LiveId" clId="{834D1D12-D25E-4153-A9D0-E9C51FF2C19B}" dt="2023-07-01T13:51:56.327" v="51" actId="1076"/>
          <ac:spMkLst>
            <pc:docMk/>
            <pc:sldMk cId="3833481404" sldId="263"/>
            <ac:spMk id="10" creationId="{47C83B5A-40F8-3D91-BFA0-9B302C449508}"/>
          </ac:spMkLst>
        </pc:spChg>
        <pc:spChg chg="add del mod">
          <ac:chgData name="Ed Godfrey" userId="61aa7c48ee0e3db0" providerId="LiveId" clId="{834D1D12-D25E-4153-A9D0-E9C51FF2C19B}" dt="2023-07-01T13:50:26.352" v="22" actId="21"/>
          <ac:spMkLst>
            <pc:docMk/>
            <pc:sldMk cId="3833481404" sldId="263"/>
            <ac:spMk id="11" creationId="{86002F03-F345-DE00-169A-2D5D68F98283}"/>
          </ac:spMkLst>
        </pc:spChg>
        <pc:spChg chg="add mod">
          <ac:chgData name="Ed Godfrey" userId="61aa7c48ee0e3db0" providerId="LiveId" clId="{834D1D12-D25E-4153-A9D0-E9C51FF2C19B}" dt="2023-07-01T13:52:20.788" v="59" actId="20577"/>
          <ac:spMkLst>
            <pc:docMk/>
            <pc:sldMk cId="3833481404" sldId="263"/>
            <ac:spMk id="12" creationId="{6C8B61AA-8B4D-01EF-76D6-3F7BDC2B6372}"/>
          </ac:spMkLst>
        </pc:spChg>
      </pc:sldChg>
      <pc:sldChg chg="modSp ord modAnim">
        <pc:chgData name="Ed Godfrey" userId="61aa7c48ee0e3db0" providerId="LiveId" clId="{834D1D12-D25E-4153-A9D0-E9C51FF2C19B}" dt="2023-07-01T14:00:45.839" v="123"/>
        <pc:sldMkLst>
          <pc:docMk/>
          <pc:sldMk cId="3806991094" sldId="421"/>
        </pc:sldMkLst>
        <pc:spChg chg="mod">
          <ac:chgData name="Ed Godfrey" userId="61aa7c48ee0e3db0" providerId="LiveId" clId="{834D1D12-D25E-4153-A9D0-E9C51FF2C19B}" dt="2023-07-01T14:00:33.522" v="121" actId="1035"/>
          <ac:spMkLst>
            <pc:docMk/>
            <pc:sldMk cId="3806991094" sldId="421"/>
            <ac:spMk id="3" creationId="{9E3293C3-2021-04F5-B3B2-149081BCD341}"/>
          </ac:spMkLst>
        </pc:spChg>
      </pc:sldChg>
      <pc:sldChg chg="addSp modSp ord modAnim">
        <pc:chgData name="Ed Godfrey" userId="61aa7c48ee0e3db0" providerId="LiveId" clId="{834D1D12-D25E-4153-A9D0-E9C51FF2C19B}" dt="2023-07-01T14:04:41.782" v="314"/>
        <pc:sldMkLst>
          <pc:docMk/>
          <pc:sldMk cId="478634917" sldId="446"/>
        </pc:sldMkLst>
        <pc:spChg chg="mod">
          <ac:chgData name="Ed Godfrey" userId="61aa7c48ee0e3db0" providerId="LiveId" clId="{834D1D12-D25E-4153-A9D0-E9C51FF2C19B}" dt="2023-07-01T14:02:28.356" v="147" actId="113"/>
          <ac:spMkLst>
            <pc:docMk/>
            <pc:sldMk cId="478634917" sldId="446"/>
            <ac:spMk id="2" creationId="{47B4A78E-AA7A-A953-FC66-DA9403B458D9}"/>
          </ac:spMkLst>
        </pc:spChg>
        <pc:spChg chg="mod">
          <ac:chgData name="Ed Godfrey" userId="61aa7c48ee0e3db0" providerId="LiveId" clId="{834D1D12-D25E-4153-A9D0-E9C51FF2C19B}" dt="2023-07-01T14:01:59.994" v="142" actId="6549"/>
          <ac:spMkLst>
            <pc:docMk/>
            <pc:sldMk cId="478634917" sldId="446"/>
            <ac:spMk id="3" creationId="{9E3293C3-2021-04F5-B3B2-149081BCD341}"/>
          </ac:spMkLst>
        </pc:spChg>
        <pc:spChg chg="add mod">
          <ac:chgData name="Ed Godfrey" userId="61aa7c48ee0e3db0" providerId="LiveId" clId="{834D1D12-D25E-4153-A9D0-E9C51FF2C19B}" dt="2023-07-01T14:03:30.264" v="304" actId="1036"/>
          <ac:spMkLst>
            <pc:docMk/>
            <pc:sldMk cId="478634917" sldId="446"/>
            <ac:spMk id="4" creationId="{87CA3EB8-CC6A-988C-CB83-322861B81FA7}"/>
          </ac:spMkLst>
        </pc:spChg>
      </pc:sldChg>
      <pc:sldChg chg="modSp mod modAnim">
        <pc:chgData name="Ed Godfrey" userId="61aa7c48ee0e3db0" providerId="LiveId" clId="{834D1D12-D25E-4153-A9D0-E9C51FF2C19B}" dt="2023-07-01T14:27:55.679" v="1049" actId="20577"/>
        <pc:sldMkLst>
          <pc:docMk/>
          <pc:sldMk cId="2565719459" sldId="461"/>
        </pc:sldMkLst>
        <pc:spChg chg="mod">
          <ac:chgData name="Ed Godfrey" userId="61aa7c48ee0e3db0" providerId="LiveId" clId="{834D1D12-D25E-4153-A9D0-E9C51FF2C19B}" dt="2023-07-01T14:27:55.679" v="1049" actId="20577"/>
          <ac:spMkLst>
            <pc:docMk/>
            <pc:sldMk cId="2565719459" sldId="461"/>
            <ac:spMk id="3" creationId="{9E3293C3-2021-04F5-B3B2-149081BCD341}"/>
          </ac:spMkLst>
        </pc:spChg>
        <pc:spChg chg="mod">
          <ac:chgData name="Ed Godfrey" userId="61aa7c48ee0e3db0" providerId="LiveId" clId="{834D1D12-D25E-4153-A9D0-E9C51FF2C19B}" dt="2023-07-01T14:27:38.253" v="1046" actId="20577"/>
          <ac:spMkLst>
            <pc:docMk/>
            <pc:sldMk cId="2565719459" sldId="461"/>
            <ac:spMk id="6" creationId="{27341E30-1523-0531-D0E1-7D6824619EE0}"/>
          </ac:spMkLst>
        </pc:spChg>
      </pc:sldChg>
      <pc:sldChg chg="modSp mod">
        <pc:chgData name="Ed Godfrey" userId="61aa7c48ee0e3db0" providerId="LiveId" clId="{834D1D12-D25E-4153-A9D0-E9C51FF2C19B}" dt="2023-07-01T14:29:26.083" v="1068" actId="20577"/>
        <pc:sldMkLst>
          <pc:docMk/>
          <pc:sldMk cId="1800613764" sldId="473"/>
        </pc:sldMkLst>
        <pc:spChg chg="mod">
          <ac:chgData name="Ed Godfrey" userId="61aa7c48ee0e3db0" providerId="LiveId" clId="{834D1D12-D25E-4153-A9D0-E9C51FF2C19B}" dt="2023-07-01T14:29:18.335" v="1055" actId="255"/>
          <ac:spMkLst>
            <pc:docMk/>
            <pc:sldMk cId="1800613764" sldId="473"/>
            <ac:spMk id="3" creationId="{9E3293C3-2021-04F5-B3B2-149081BCD341}"/>
          </ac:spMkLst>
        </pc:spChg>
        <pc:spChg chg="mod">
          <ac:chgData name="Ed Godfrey" userId="61aa7c48ee0e3db0" providerId="LiveId" clId="{834D1D12-D25E-4153-A9D0-E9C51FF2C19B}" dt="2023-07-01T14:29:26.083" v="1068" actId="20577"/>
          <ac:spMkLst>
            <pc:docMk/>
            <pc:sldMk cId="1800613764" sldId="473"/>
            <ac:spMk id="6" creationId="{27341E30-1523-0531-D0E1-7D6824619EE0}"/>
          </ac:spMkLst>
        </pc:spChg>
      </pc:sldChg>
      <pc:sldChg chg="modSp mod">
        <pc:chgData name="Ed Godfrey" userId="61aa7c48ee0e3db0" providerId="LiveId" clId="{834D1D12-D25E-4153-A9D0-E9C51FF2C19B}" dt="2023-07-01T14:09:39.947" v="485" actId="255"/>
        <pc:sldMkLst>
          <pc:docMk/>
          <pc:sldMk cId="2480515971" sldId="492"/>
        </pc:sldMkLst>
        <pc:spChg chg="mod">
          <ac:chgData name="Ed Godfrey" userId="61aa7c48ee0e3db0" providerId="LiveId" clId="{834D1D12-D25E-4153-A9D0-E9C51FF2C19B}" dt="2023-07-01T14:09:39.947" v="485" actId="255"/>
          <ac:spMkLst>
            <pc:docMk/>
            <pc:sldMk cId="2480515971" sldId="492"/>
            <ac:spMk id="3" creationId="{9E3293C3-2021-04F5-B3B2-149081BCD341}"/>
          </ac:spMkLst>
        </pc:spChg>
        <pc:spChg chg="mod">
          <ac:chgData name="Ed Godfrey" userId="61aa7c48ee0e3db0" providerId="LiveId" clId="{834D1D12-D25E-4153-A9D0-E9C51FF2C19B}" dt="2023-07-01T14:08:30.678" v="453" actId="20577"/>
          <ac:spMkLst>
            <pc:docMk/>
            <pc:sldMk cId="2480515971" sldId="492"/>
            <ac:spMk id="6" creationId="{27341E30-1523-0531-D0E1-7D6824619EE0}"/>
          </ac:spMkLst>
        </pc:spChg>
      </pc:sldChg>
      <pc:sldChg chg="addSp modSp mod modAnim">
        <pc:chgData name="Ed Godfrey" userId="61aa7c48ee0e3db0" providerId="LiveId" clId="{834D1D12-D25E-4153-A9D0-E9C51FF2C19B}" dt="2023-07-01T14:11:47.210" v="628" actId="20577"/>
        <pc:sldMkLst>
          <pc:docMk/>
          <pc:sldMk cId="98262917" sldId="493"/>
        </pc:sldMkLst>
        <pc:spChg chg="add mod">
          <ac:chgData name="Ed Godfrey" userId="61aa7c48ee0e3db0" providerId="LiveId" clId="{834D1D12-D25E-4153-A9D0-E9C51FF2C19B}" dt="2023-07-01T14:11:00.859" v="613" actId="20577"/>
          <ac:spMkLst>
            <pc:docMk/>
            <pc:sldMk cId="98262917" sldId="493"/>
            <ac:spMk id="2" creationId="{AAD06013-93FD-DD88-AD34-67AF01795569}"/>
          </ac:spMkLst>
        </pc:spChg>
        <pc:spChg chg="mod">
          <ac:chgData name="Ed Godfrey" userId="61aa7c48ee0e3db0" providerId="LiveId" clId="{834D1D12-D25E-4153-A9D0-E9C51FF2C19B}" dt="2023-07-01T14:08:56.210" v="458" actId="207"/>
          <ac:spMkLst>
            <pc:docMk/>
            <pc:sldMk cId="98262917" sldId="493"/>
            <ac:spMk id="3" creationId="{9E3293C3-2021-04F5-B3B2-149081BCD341}"/>
          </ac:spMkLst>
        </pc:spChg>
        <pc:spChg chg="mod">
          <ac:chgData name="Ed Godfrey" userId="61aa7c48ee0e3db0" providerId="LiveId" clId="{834D1D12-D25E-4153-A9D0-E9C51FF2C19B}" dt="2023-07-01T14:11:47.210" v="628" actId="20577"/>
          <ac:spMkLst>
            <pc:docMk/>
            <pc:sldMk cId="98262917" sldId="493"/>
            <ac:spMk id="6" creationId="{27341E30-1523-0531-D0E1-7D6824619EE0}"/>
          </ac:spMkLst>
        </pc:spChg>
      </pc:sldChg>
      <pc:sldChg chg="modSp mod">
        <pc:chgData name="Ed Godfrey" userId="61aa7c48ee0e3db0" providerId="LiveId" clId="{834D1D12-D25E-4153-A9D0-E9C51FF2C19B}" dt="2023-07-01T14:15:26.831" v="735" actId="20577"/>
        <pc:sldMkLst>
          <pc:docMk/>
          <pc:sldMk cId="1106024317" sldId="494"/>
        </pc:sldMkLst>
        <pc:spChg chg="mod">
          <ac:chgData name="Ed Godfrey" userId="61aa7c48ee0e3db0" providerId="LiveId" clId="{834D1D12-D25E-4153-A9D0-E9C51FF2C19B}" dt="2023-07-01T14:15:14.801" v="721" actId="6549"/>
          <ac:spMkLst>
            <pc:docMk/>
            <pc:sldMk cId="1106024317" sldId="494"/>
            <ac:spMk id="3" creationId="{9E3293C3-2021-04F5-B3B2-149081BCD341}"/>
          </ac:spMkLst>
        </pc:spChg>
        <pc:spChg chg="mod">
          <ac:chgData name="Ed Godfrey" userId="61aa7c48ee0e3db0" providerId="LiveId" clId="{834D1D12-D25E-4153-A9D0-E9C51FF2C19B}" dt="2023-07-01T14:15:26.831" v="735" actId="20577"/>
          <ac:spMkLst>
            <pc:docMk/>
            <pc:sldMk cId="1106024317" sldId="494"/>
            <ac:spMk id="6" creationId="{27341E30-1523-0531-D0E1-7D6824619EE0}"/>
          </ac:spMkLst>
        </pc:spChg>
      </pc:sldChg>
      <pc:sldChg chg="modSp mod">
        <pc:chgData name="Ed Godfrey" userId="61aa7c48ee0e3db0" providerId="LiveId" clId="{834D1D12-D25E-4153-A9D0-E9C51FF2C19B}" dt="2023-07-01T14:20:05.704" v="900" actId="115"/>
        <pc:sldMkLst>
          <pc:docMk/>
          <pc:sldMk cId="1524147756" sldId="495"/>
        </pc:sldMkLst>
        <pc:spChg chg="mod">
          <ac:chgData name="Ed Godfrey" userId="61aa7c48ee0e3db0" providerId="LiveId" clId="{834D1D12-D25E-4153-A9D0-E9C51FF2C19B}" dt="2023-07-01T14:20:05.704" v="900" actId="115"/>
          <ac:spMkLst>
            <pc:docMk/>
            <pc:sldMk cId="1524147756" sldId="495"/>
            <ac:spMk id="3" creationId="{9E3293C3-2021-04F5-B3B2-149081BCD341}"/>
          </ac:spMkLst>
        </pc:spChg>
        <pc:spChg chg="mod">
          <ac:chgData name="Ed Godfrey" userId="61aa7c48ee0e3db0" providerId="LiveId" clId="{834D1D12-D25E-4153-A9D0-E9C51FF2C19B}" dt="2023-07-01T14:19:22.845" v="873" actId="6549"/>
          <ac:spMkLst>
            <pc:docMk/>
            <pc:sldMk cId="1524147756" sldId="495"/>
            <ac:spMk id="6" creationId="{27341E30-1523-0531-D0E1-7D6824619EE0}"/>
          </ac:spMkLst>
        </pc:spChg>
      </pc:sldChg>
      <pc:sldChg chg="modSp mod">
        <pc:chgData name="Ed Godfrey" userId="61aa7c48ee0e3db0" providerId="LiveId" clId="{834D1D12-D25E-4153-A9D0-E9C51FF2C19B}" dt="2023-07-01T14:21:20.251" v="916" actId="20577"/>
        <pc:sldMkLst>
          <pc:docMk/>
          <pc:sldMk cId="2401537051" sldId="496"/>
        </pc:sldMkLst>
        <pc:spChg chg="mod">
          <ac:chgData name="Ed Godfrey" userId="61aa7c48ee0e3db0" providerId="LiveId" clId="{834D1D12-D25E-4153-A9D0-E9C51FF2C19B}" dt="2023-07-01T14:21:08.101" v="904" actId="113"/>
          <ac:spMkLst>
            <pc:docMk/>
            <pc:sldMk cId="2401537051" sldId="496"/>
            <ac:spMk id="3" creationId="{9E3293C3-2021-04F5-B3B2-149081BCD341}"/>
          </ac:spMkLst>
        </pc:spChg>
        <pc:spChg chg="mod">
          <ac:chgData name="Ed Godfrey" userId="61aa7c48ee0e3db0" providerId="LiveId" clId="{834D1D12-D25E-4153-A9D0-E9C51FF2C19B}" dt="2023-07-01T14:21:20.251" v="916" actId="20577"/>
          <ac:spMkLst>
            <pc:docMk/>
            <pc:sldMk cId="2401537051" sldId="496"/>
            <ac:spMk id="6" creationId="{27341E30-1523-0531-D0E1-7D6824619EE0}"/>
          </ac:spMkLst>
        </pc:spChg>
      </pc:sldChg>
      <pc:sldChg chg="modSp mod">
        <pc:chgData name="Ed Godfrey" userId="61aa7c48ee0e3db0" providerId="LiveId" clId="{834D1D12-D25E-4153-A9D0-E9C51FF2C19B}" dt="2023-07-01T14:22:31.771" v="945" actId="20577"/>
        <pc:sldMkLst>
          <pc:docMk/>
          <pc:sldMk cId="2208246500" sldId="497"/>
        </pc:sldMkLst>
        <pc:spChg chg="mod">
          <ac:chgData name="Ed Godfrey" userId="61aa7c48ee0e3db0" providerId="LiveId" clId="{834D1D12-D25E-4153-A9D0-E9C51FF2C19B}" dt="2023-07-01T14:22:31.771" v="945" actId="20577"/>
          <ac:spMkLst>
            <pc:docMk/>
            <pc:sldMk cId="2208246500" sldId="497"/>
            <ac:spMk id="3" creationId="{9E3293C3-2021-04F5-B3B2-149081BCD341}"/>
          </ac:spMkLst>
        </pc:spChg>
        <pc:spChg chg="mod">
          <ac:chgData name="Ed Godfrey" userId="61aa7c48ee0e3db0" providerId="LiveId" clId="{834D1D12-D25E-4153-A9D0-E9C51FF2C19B}" dt="2023-07-01T14:22:06.258" v="935" actId="20577"/>
          <ac:spMkLst>
            <pc:docMk/>
            <pc:sldMk cId="2208246500" sldId="497"/>
            <ac:spMk id="6" creationId="{27341E30-1523-0531-D0E1-7D6824619EE0}"/>
          </ac:spMkLst>
        </pc:spChg>
      </pc:sldChg>
      <pc:sldChg chg="del">
        <pc:chgData name="Ed Godfrey" userId="61aa7c48ee0e3db0" providerId="LiveId" clId="{834D1D12-D25E-4153-A9D0-E9C51FF2C19B}" dt="2023-07-01T14:25:31.251" v="1019" actId="47"/>
        <pc:sldMkLst>
          <pc:docMk/>
          <pc:sldMk cId="1856469243" sldId="498"/>
        </pc:sldMkLst>
      </pc:sldChg>
      <pc:sldChg chg="modSp mod">
        <pc:chgData name="Ed Godfrey" userId="61aa7c48ee0e3db0" providerId="LiveId" clId="{834D1D12-D25E-4153-A9D0-E9C51FF2C19B}" dt="2023-07-01T14:32:15.642" v="1116" actId="20577"/>
        <pc:sldMkLst>
          <pc:docMk/>
          <pc:sldMk cId="1020231009" sldId="499"/>
        </pc:sldMkLst>
        <pc:spChg chg="mod">
          <ac:chgData name="Ed Godfrey" userId="61aa7c48ee0e3db0" providerId="LiveId" clId="{834D1D12-D25E-4153-A9D0-E9C51FF2C19B}" dt="2023-07-01T14:32:10.435" v="1106" actId="113"/>
          <ac:spMkLst>
            <pc:docMk/>
            <pc:sldMk cId="1020231009" sldId="499"/>
            <ac:spMk id="3" creationId="{9E3293C3-2021-04F5-B3B2-149081BCD341}"/>
          </ac:spMkLst>
        </pc:spChg>
        <pc:spChg chg="mod">
          <ac:chgData name="Ed Godfrey" userId="61aa7c48ee0e3db0" providerId="LiveId" clId="{834D1D12-D25E-4153-A9D0-E9C51FF2C19B}" dt="2023-07-01T14:32:15.642" v="1116" actId="20577"/>
          <ac:spMkLst>
            <pc:docMk/>
            <pc:sldMk cId="1020231009" sldId="499"/>
            <ac:spMk id="6" creationId="{27341E30-1523-0531-D0E1-7D6824619EE0}"/>
          </ac:spMkLst>
        </pc:spChg>
      </pc:sldChg>
      <pc:sldChg chg="modSp mod modAnim">
        <pc:chgData name="Ed Godfrey" userId="61aa7c48ee0e3db0" providerId="LiveId" clId="{834D1D12-D25E-4153-A9D0-E9C51FF2C19B}" dt="2023-07-01T14:30:12.483" v="1092" actId="20577"/>
        <pc:sldMkLst>
          <pc:docMk/>
          <pc:sldMk cId="3862817944" sldId="500"/>
        </pc:sldMkLst>
        <pc:spChg chg="mod">
          <ac:chgData name="Ed Godfrey" userId="61aa7c48ee0e3db0" providerId="LiveId" clId="{834D1D12-D25E-4153-A9D0-E9C51FF2C19B}" dt="2023-07-01T14:30:06.003" v="1073" actId="113"/>
          <ac:spMkLst>
            <pc:docMk/>
            <pc:sldMk cId="3862817944" sldId="500"/>
            <ac:spMk id="3" creationId="{9E3293C3-2021-04F5-B3B2-149081BCD341}"/>
          </ac:spMkLst>
        </pc:spChg>
        <pc:spChg chg="mod">
          <ac:chgData name="Ed Godfrey" userId="61aa7c48ee0e3db0" providerId="LiveId" clId="{834D1D12-D25E-4153-A9D0-E9C51FF2C19B}" dt="2023-07-01T14:30:12.483" v="1092" actId="20577"/>
          <ac:spMkLst>
            <pc:docMk/>
            <pc:sldMk cId="3862817944" sldId="500"/>
            <ac:spMk id="6" creationId="{27341E30-1523-0531-D0E1-7D6824619EE0}"/>
          </ac:spMkLst>
        </pc:spChg>
      </pc:sldChg>
      <pc:sldChg chg="modSp mod">
        <pc:chgData name="Ed Godfrey" userId="61aa7c48ee0e3db0" providerId="LiveId" clId="{834D1D12-D25E-4153-A9D0-E9C51FF2C19B}" dt="2023-07-01T14:30:48.891" v="1101" actId="6549"/>
        <pc:sldMkLst>
          <pc:docMk/>
          <pc:sldMk cId="3183146992" sldId="501"/>
        </pc:sldMkLst>
        <pc:spChg chg="mod">
          <ac:chgData name="Ed Godfrey" userId="61aa7c48ee0e3db0" providerId="LiveId" clId="{834D1D12-D25E-4153-A9D0-E9C51FF2C19B}" dt="2023-07-01T14:30:41.811" v="1096" actId="113"/>
          <ac:spMkLst>
            <pc:docMk/>
            <pc:sldMk cId="3183146992" sldId="501"/>
            <ac:spMk id="3" creationId="{9E3293C3-2021-04F5-B3B2-149081BCD341}"/>
          </ac:spMkLst>
        </pc:spChg>
        <pc:spChg chg="mod">
          <ac:chgData name="Ed Godfrey" userId="61aa7c48ee0e3db0" providerId="LiveId" clId="{834D1D12-D25E-4153-A9D0-E9C51FF2C19B}" dt="2023-07-01T14:30:48.891" v="1101" actId="6549"/>
          <ac:spMkLst>
            <pc:docMk/>
            <pc:sldMk cId="3183146992" sldId="501"/>
            <ac:spMk id="6" creationId="{27341E30-1523-0531-D0E1-7D6824619EE0}"/>
          </ac:spMkLst>
        </pc:spChg>
      </pc:sldChg>
      <pc:sldChg chg="modSp mod modAnim">
        <pc:chgData name="Ed Godfrey" userId="61aa7c48ee0e3db0" providerId="LiveId" clId="{834D1D12-D25E-4153-A9D0-E9C51FF2C19B}" dt="2023-07-01T14:33:27.880" v="1144" actId="255"/>
        <pc:sldMkLst>
          <pc:docMk/>
          <pc:sldMk cId="4289627328" sldId="502"/>
        </pc:sldMkLst>
        <pc:spChg chg="mod">
          <ac:chgData name="Ed Godfrey" userId="61aa7c48ee0e3db0" providerId="LiveId" clId="{834D1D12-D25E-4153-A9D0-E9C51FF2C19B}" dt="2023-07-01T14:33:27.880" v="1144" actId="255"/>
          <ac:spMkLst>
            <pc:docMk/>
            <pc:sldMk cId="4289627328" sldId="502"/>
            <ac:spMk id="3" creationId="{9E3293C3-2021-04F5-B3B2-149081BCD341}"/>
          </ac:spMkLst>
        </pc:spChg>
        <pc:spChg chg="mod">
          <ac:chgData name="Ed Godfrey" userId="61aa7c48ee0e3db0" providerId="LiveId" clId="{834D1D12-D25E-4153-A9D0-E9C51FF2C19B}" dt="2023-07-01T14:33:21.802" v="1143" actId="20577"/>
          <ac:spMkLst>
            <pc:docMk/>
            <pc:sldMk cId="4289627328" sldId="502"/>
            <ac:spMk id="6" creationId="{27341E30-1523-0531-D0E1-7D6824619EE0}"/>
          </ac:spMkLst>
        </pc:spChg>
      </pc:sldChg>
      <pc:sldChg chg="modSp mod modAnim">
        <pc:chgData name="Ed Godfrey" userId="61aa7c48ee0e3db0" providerId="LiveId" clId="{834D1D12-D25E-4153-A9D0-E9C51FF2C19B}" dt="2023-07-01T14:34:27.207" v="1162" actId="20577"/>
        <pc:sldMkLst>
          <pc:docMk/>
          <pc:sldMk cId="801785963" sldId="503"/>
        </pc:sldMkLst>
        <pc:spChg chg="mod">
          <ac:chgData name="Ed Godfrey" userId="61aa7c48ee0e3db0" providerId="LiveId" clId="{834D1D12-D25E-4153-A9D0-E9C51FF2C19B}" dt="2023-07-01T14:34:14.789" v="1149" actId="255"/>
          <ac:spMkLst>
            <pc:docMk/>
            <pc:sldMk cId="801785963" sldId="503"/>
            <ac:spMk id="3" creationId="{9E3293C3-2021-04F5-B3B2-149081BCD341}"/>
          </ac:spMkLst>
        </pc:spChg>
        <pc:spChg chg="mod">
          <ac:chgData name="Ed Godfrey" userId="61aa7c48ee0e3db0" providerId="LiveId" clId="{834D1D12-D25E-4153-A9D0-E9C51FF2C19B}" dt="2023-07-01T14:34:27.207" v="1162" actId="20577"/>
          <ac:spMkLst>
            <pc:docMk/>
            <pc:sldMk cId="801785963" sldId="503"/>
            <ac:spMk id="6" creationId="{27341E30-1523-0531-D0E1-7D6824619EE0}"/>
          </ac:spMkLst>
        </pc:spChg>
      </pc:sldChg>
      <pc:sldChg chg="del">
        <pc:chgData name="Ed Godfrey" userId="61aa7c48ee0e3db0" providerId="LiveId" clId="{834D1D12-D25E-4153-A9D0-E9C51FF2C19B}" dt="2023-07-01T14:37:32.163" v="1164" actId="47"/>
        <pc:sldMkLst>
          <pc:docMk/>
          <pc:sldMk cId="965761446" sldId="504"/>
        </pc:sldMkLst>
      </pc:sldChg>
      <pc:sldChg chg="del">
        <pc:chgData name="Ed Godfrey" userId="61aa7c48ee0e3db0" providerId="LiveId" clId="{834D1D12-D25E-4153-A9D0-E9C51FF2C19B}" dt="2023-07-01T14:37:32.710" v="1165" actId="47"/>
        <pc:sldMkLst>
          <pc:docMk/>
          <pc:sldMk cId="2741225223" sldId="505"/>
        </pc:sldMkLst>
      </pc:sldChg>
      <pc:sldChg chg="del">
        <pc:chgData name="Ed Godfrey" userId="61aa7c48ee0e3db0" providerId="LiveId" clId="{834D1D12-D25E-4153-A9D0-E9C51FF2C19B}" dt="2023-07-01T14:37:33.064" v="1166" actId="47"/>
        <pc:sldMkLst>
          <pc:docMk/>
          <pc:sldMk cId="2829870125" sldId="506"/>
        </pc:sldMkLst>
      </pc:sldChg>
      <pc:sldChg chg="del">
        <pc:chgData name="Ed Godfrey" userId="61aa7c48ee0e3db0" providerId="LiveId" clId="{834D1D12-D25E-4153-A9D0-E9C51FF2C19B}" dt="2023-07-01T14:37:33.448" v="1167" actId="47"/>
        <pc:sldMkLst>
          <pc:docMk/>
          <pc:sldMk cId="1517359845" sldId="507"/>
        </pc:sldMkLst>
      </pc:sldChg>
      <pc:sldChg chg="del">
        <pc:chgData name="Ed Godfrey" userId="61aa7c48ee0e3db0" providerId="LiveId" clId="{834D1D12-D25E-4153-A9D0-E9C51FF2C19B}" dt="2023-07-01T14:37:33.891" v="1168" actId="47"/>
        <pc:sldMkLst>
          <pc:docMk/>
          <pc:sldMk cId="342967078" sldId="508"/>
        </pc:sldMkLst>
      </pc:sldChg>
      <pc:sldChg chg="del">
        <pc:chgData name="Ed Godfrey" userId="61aa7c48ee0e3db0" providerId="LiveId" clId="{834D1D12-D25E-4153-A9D0-E9C51FF2C19B}" dt="2023-07-01T14:37:34.300" v="1169" actId="47"/>
        <pc:sldMkLst>
          <pc:docMk/>
          <pc:sldMk cId="288769306" sldId="509"/>
        </pc:sldMkLst>
      </pc:sldChg>
      <pc:sldChg chg="del">
        <pc:chgData name="Ed Godfrey" userId="61aa7c48ee0e3db0" providerId="LiveId" clId="{834D1D12-D25E-4153-A9D0-E9C51FF2C19B}" dt="2023-07-01T14:37:34.698" v="1170" actId="47"/>
        <pc:sldMkLst>
          <pc:docMk/>
          <pc:sldMk cId="464786421" sldId="510"/>
        </pc:sldMkLst>
      </pc:sldChg>
      <pc:sldChg chg="del">
        <pc:chgData name="Ed Godfrey" userId="61aa7c48ee0e3db0" providerId="LiveId" clId="{834D1D12-D25E-4153-A9D0-E9C51FF2C19B}" dt="2023-07-01T14:37:35.196" v="1171" actId="47"/>
        <pc:sldMkLst>
          <pc:docMk/>
          <pc:sldMk cId="1442206728" sldId="511"/>
        </pc:sldMkLst>
      </pc:sldChg>
      <pc:sldChg chg="del">
        <pc:chgData name="Ed Godfrey" userId="61aa7c48ee0e3db0" providerId="LiveId" clId="{834D1D12-D25E-4153-A9D0-E9C51FF2C19B}" dt="2023-07-01T14:37:35.984" v="1172" actId="47"/>
        <pc:sldMkLst>
          <pc:docMk/>
          <pc:sldMk cId="3848178709" sldId="512"/>
        </pc:sldMkLst>
      </pc:sldChg>
      <pc:sldChg chg="addSp delSp modSp add modAnim">
        <pc:chgData name="Ed Godfrey" userId="61aa7c48ee0e3db0" providerId="LiveId" clId="{834D1D12-D25E-4153-A9D0-E9C51FF2C19B}" dt="2023-07-01T14:13:31.403" v="678"/>
        <pc:sldMkLst>
          <pc:docMk/>
          <pc:sldMk cId="152624300" sldId="513"/>
        </pc:sldMkLst>
        <pc:spChg chg="del">
          <ac:chgData name="Ed Godfrey" userId="61aa7c48ee0e3db0" providerId="LiveId" clId="{834D1D12-D25E-4153-A9D0-E9C51FF2C19B}" dt="2023-07-01T14:05:39.369" v="358" actId="21"/>
          <ac:spMkLst>
            <pc:docMk/>
            <pc:sldMk cId="152624300" sldId="513"/>
            <ac:spMk id="2" creationId="{47B4A78E-AA7A-A953-FC66-DA9403B458D9}"/>
          </ac:spMkLst>
        </pc:spChg>
        <pc:spChg chg="mod">
          <ac:chgData name="Ed Godfrey" userId="61aa7c48ee0e3db0" providerId="LiveId" clId="{834D1D12-D25E-4153-A9D0-E9C51FF2C19B}" dt="2023-07-01T14:05:44.377" v="391" actId="1035"/>
          <ac:spMkLst>
            <pc:docMk/>
            <pc:sldMk cId="152624300" sldId="513"/>
            <ac:spMk id="4" creationId="{87CA3EB8-CC6A-988C-CB83-322861B81FA7}"/>
          </ac:spMkLst>
        </pc:spChg>
        <pc:spChg chg="add mod">
          <ac:chgData name="Ed Godfrey" userId="61aa7c48ee0e3db0" providerId="LiveId" clId="{834D1D12-D25E-4153-A9D0-E9C51FF2C19B}" dt="2023-07-01T14:13:07.914" v="669" actId="20577"/>
          <ac:spMkLst>
            <pc:docMk/>
            <pc:sldMk cId="152624300" sldId="513"/>
            <ac:spMk id="5" creationId="{E5218CEB-EB87-6F68-60C8-6479495E9AB3}"/>
          </ac:spMkLst>
        </pc:spChg>
      </pc:sldChg>
      <pc:sldChg chg="modSp add modAnim">
        <pc:chgData name="Ed Godfrey" userId="61aa7c48ee0e3db0" providerId="LiveId" clId="{834D1D12-D25E-4153-A9D0-E9C51FF2C19B}" dt="2023-07-01T14:14:16.221" v="714"/>
        <pc:sldMkLst>
          <pc:docMk/>
          <pc:sldMk cId="276089669" sldId="514"/>
        </pc:sldMkLst>
        <pc:spChg chg="mod">
          <ac:chgData name="Ed Godfrey" userId="61aa7c48ee0e3db0" providerId="LiveId" clId="{834D1D12-D25E-4153-A9D0-E9C51FF2C19B}" dt="2023-07-01T14:13:58.669" v="708" actId="20577"/>
          <ac:spMkLst>
            <pc:docMk/>
            <pc:sldMk cId="276089669" sldId="514"/>
            <ac:spMk id="5" creationId="{E5218CEB-EB87-6F68-60C8-6479495E9AB3}"/>
          </ac:spMkLst>
        </pc:spChg>
      </pc:sldChg>
      <pc:sldChg chg="modSp add mod modAnim">
        <pc:chgData name="Ed Godfrey" userId="61aa7c48ee0e3db0" providerId="LiveId" clId="{834D1D12-D25E-4153-A9D0-E9C51FF2C19B}" dt="2023-07-01T14:17:34.703" v="856"/>
        <pc:sldMkLst>
          <pc:docMk/>
          <pc:sldMk cId="776564946" sldId="515"/>
        </pc:sldMkLst>
        <pc:spChg chg="mod">
          <ac:chgData name="Ed Godfrey" userId="61aa7c48ee0e3db0" providerId="LiveId" clId="{834D1D12-D25E-4153-A9D0-E9C51FF2C19B}" dt="2023-07-01T14:16:10.503" v="753" actId="20577"/>
          <ac:spMkLst>
            <pc:docMk/>
            <pc:sldMk cId="776564946" sldId="515"/>
            <ac:spMk id="4" creationId="{87CA3EB8-CC6A-988C-CB83-322861B81FA7}"/>
          </ac:spMkLst>
        </pc:spChg>
        <pc:spChg chg="mod">
          <ac:chgData name="Ed Godfrey" userId="61aa7c48ee0e3db0" providerId="LiveId" clId="{834D1D12-D25E-4153-A9D0-E9C51FF2C19B}" dt="2023-07-01T14:17:00.989" v="840" actId="1035"/>
          <ac:spMkLst>
            <pc:docMk/>
            <pc:sldMk cId="776564946" sldId="515"/>
            <ac:spMk id="5" creationId="{E5218CEB-EB87-6F68-60C8-6479495E9AB3}"/>
          </ac:spMkLst>
        </pc:spChg>
      </pc:sldChg>
      <pc:sldChg chg="modSp add modAnim">
        <pc:chgData name="Ed Godfrey" userId="61aa7c48ee0e3db0" providerId="LiveId" clId="{834D1D12-D25E-4153-A9D0-E9C51FF2C19B}" dt="2023-07-01T14:24:19.099" v="1018" actId="255"/>
        <pc:sldMkLst>
          <pc:docMk/>
          <pc:sldMk cId="2600655397" sldId="516"/>
        </pc:sldMkLst>
        <pc:spChg chg="mod">
          <ac:chgData name="Ed Godfrey" userId="61aa7c48ee0e3db0" providerId="LiveId" clId="{834D1D12-D25E-4153-A9D0-E9C51FF2C19B}" dt="2023-07-01T14:23:44.417" v="1009" actId="20577"/>
          <ac:spMkLst>
            <pc:docMk/>
            <pc:sldMk cId="2600655397" sldId="516"/>
            <ac:spMk id="4" creationId="{87CA3EB8-CC6A-988C-CB83-322861B81FA7}"/>
          </ac:spMkLst>
        </pc:spChg>
        <pc:spChg chg="mod">
          <ac:chgData name="Ed Godfrey" userId="61aa7c48ee0e3db0" providerId="LiveId" clId="{834D1D12-D25E-4153-A9D0-E9C51FF2C19B}" dt="2023-07-01T14:24:19.099" v="1018" actId="255"/>
          <ac:spMkLst>
            <pc:docMk/>
            <pc:sldMk cId="2600655397" sldId="516"/>
            <ac:spMk id="5" creationId="{E5218CEB-EB87-6F68-60C8-6479495E9AB3}"/>
          </ac:spMkLst>
        </pc:spChg>
      </pc:sldChg>
      <pc:sldChg chg="add modAnim">
        <pc:chgData name="Ed Godfrey" userId="61aa7c48ee0e3db0" providerId="LiveId" clId="{834D1D12-D25E-4153-A9D0-E9C51FF2C19B}" dt="2023-07-01T14:28:35.346" v="1051"/>
        <pc:sldMkLst>
          <pc:docMk/>
          <pc:sldMk cId="1187685220" sldId="517"/>
        </pc:sldMkLst>
      </pc:sldChg>
      <pc:sldChg chg="add">
        <pc:chgData name="Ed Godfrey" userId="61aa7c48ee0e3db0" providerId="LiveId" clId="{834D1D12-D25E-4153-A9D0-E9C51FF2C19B}" dt="2023-07-01T14:31:35.752" v="1102"/>
        <pc:sldMkLst>
          <pc:docMk/>
          <pc:sldMk cId="3198441044" sldId="518"/>
        </pc:sldMkLst>
      </pc:sldChg>
      <pc:sldChg chg="add">
        <pc:chgData name="Ed Godfrey" userId="61aa7c48ee0e3db0" providerId="LiveId" clId="{834D1D12-D25E-4153-A9D0-E9C51FF2C19B}" dt="2023-07-01T14:37:30.807" v="1163"/>
        <pc:sldMkLst>
          <pc:docMk/>
          <pc:sldMk cId="555723507" sldId="51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7/1/2023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The Reality of False Teachers (Part </a:t>
            </a:r>
            <a:r>
              <a:rPr lang="en-US" sz="3900" b="1" dirty="0">
                <a:latin typeface="Abadi" panose="020B0604020104020204" pitchFamily="34" charset="0"/>
              </a:rPr>
              <a:t>4d</a:t>
            </a:r>
            <a:r>
              <a:rPr lang="en-US" sz="3900" b="1" dirty="0">
                <a:solidFill>
                  <a:schemeClr val="tx1"/>
                </a:solidFill>
                <a:latin typeface="Abadi" panose="020B0604020104020204" pitchFamily="34" charset="0"/>
              </a:rPr>
              <a:t>)</a:t>
            </a:r>
          </a:p>
          <a:p>
            <a:pPr algn="ctr"/>
            <a:r>
              <a:rPr lang="en-US" sz="3600" b="1" dirty="0">
                <a:solidFill>
                  <a:schemeClr val="tx1"/>
                </a:solidFill>
                <a:latin typeface="Avenir Next LT Pro Light" panose="020B0304020202020204" pitchFamily="34" charset="0"/>
              </a:rPr>
              <a:t>2 Peter </a:t>
            </a:r>
            <a:r>
              <a:rPr lang="en-US" sz="3600" b="1" dirty="0">
                <a:latin typeface="Avenir Next LT Pro Light" panose="020B0304020202020204" pitchFamily="34" charset="0"/>
              </a:rPr>
              <a:t>2:10-22</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2, 2023</a:t>
            </a:r>
          </a:p>
        </p:txBody>
      </p:sp>
    </p:spTree>
    <p:extLst>
      <p:ext uri="{BB962C8B-B14F-4D97-AF65-F5344CB8AC3E}">
        <p14:creationId xmlns:p14="http://schemas.microsoft.com/office/powerpoint/2010/main" val="158684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4"/>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cunning (2:17-19)</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42558" y="1638719"/>
            <a:ext cx="1169288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disingenuous nature (17a)</a:t>
            </a:r>
          </a:p>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doom (17b)</a:t>
            </a:r>
          </a:p>
        </p:txBody>
      </p:sp>
      <p:sp>
        <p:nvSpPr>
          <p:cNvPr id="5" name="Text Box 3">
            <a:extLst>
              <a:ext uri="{FF2B5EF4-FFF2-40B4-BE49-F238E27FC236}">
                <a16:creationId xmlns:a16="http://schemas.microsoft.com/office/drawing/2014/main" id="{E5218CEB-EB87-6F68-60C8-6479495E9AB3}"/>
              </a:ext>
            </a:extLst>
          </p:cNvPr>
          <p:cNvSpPr txBox="1">
            <a:spLocks noChangeArrowheads="1"/>
          </p:cNvSpPr>
          <p:nvPr/>
        </p:nvSpPr>
        <p:spPr bwMode="auto">
          <a:xfrm>
            <a:off x="325438" y="2678253"/>
            <a:ext cx="11692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…for whom the black darkness is reserved</a:t>
            </a:r>
          </a:p>
        </p:txBody>
      </p:sp>
    </p:spTree>
    <p:extLst>
      <p:ext uri="{BB962C8B-B14F-4D97-AF65-F5344CB8AC3E}">
        <p14:creationId xmlns:p14="http://schemas.microsoft.com/office/powerpoint/2010/main" val="776564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250"/>
                                        <p:tgtEl>
                                          <p:spTgt spid="4">
                                            <p:txEl>
                                              <p:pRg st="1" end="1"/>
                                            </p:txEl>
                                          </p:spTgt>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400" b="0" i="1" dirty="0">
                <a:solidFill>
                  <a:schemeClr val="tx1"/>
                </a:solidFill>
                <a:effectLst/>
                <a:latin typeface="Calibri" panose="020F0502020204030204" pitchFamily="34" charset="0"/>
                <a:ea typeface="Times New Roman" panose="02020603050405020304" pitchFamily="18" charset="0"/>
              </a:rPr>
              <a:t>1 Peter, an apostle of Jesus Christ, To those who reside as aliens, scattered throughout Pontus, Galatia, Cappadocia, Asia, and Bithynia, who are chosen 2 according to the foreknowledge of God the Father, by the sanctifying work of the Spirit, to obey Jesus Christ and be sprinkled with His blood: May grace and peace be yours in the fullest measure. 3 Blessed be the God and Father of our Lord Jesus Christ, who according to His great mercy has caused us to be born again to a living hope through the resurrection of Jesus Christ from the dead, 4 to obtain an inheritance which is imperishable and undefiled and will not fade away, </a:t>
            </a:r>
            <a:r>
              <a:rPr lang="en-US" sz="3400" i="1" u="sng" dirty="0">
                <a:solidFill>
                  <a:schemeClr val="tx1"/>
                </a:solidFill>
                <a:effectLst/>
                <a:latin typeface="Calibri" panose="020F0502020204030204" pitchFamily="34" charset="0"/>
                <a:ea typeface="Times New Roman" panose="02020603050405020304" pitchFamily="18" charset="0"/>
              </a:rPr>
              <a:t>reserved</a:t>
            </a:r>
            <a:r>
              <a:rPr lang="en-US" sz="3400" b="0" i="1" dirty="0">
                <a:solidFill>
                  <a:schemeClr val="tx1"/>
                </a:solidFill>
                <a:effectLst/>
                <a:latin typeface="Calibri" panose="020F0502020204030204" pitchFamily="34" charset="0"/>
                <a:ea typeface="Times New Roman" panose="02020603050405020304" pitchFamily="18" charset="0"/>
              </a:rPr>
              <a:t> in heaven for you…</a:t>
            </a:r>
          </a:p>
          <a:p>
            <a:pPr marL="0" marR="0" algn="just">
              <a:spcBef>
                <a:spcPts val="0"/>
              </a:spcBef>
              <a:spcAft>
                <a:spcPts val="0"/>
              </a:spcAft>
            </a:pPr>
            <a:endParaRPr lang="en-US" sz="4000" b="0" i="1" dirty="0">
              <a:solidFill>
                <a:schemeClr val="tx1"/>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1:1-4</a:t>
            </a:r>
          </a:p>
        </p:txBody>
      </p:sp>
    </p:spTree>
    <p:extLst>
      <p:ext uri="{BB962C8B-B14F-4D97-AF65-F5344CB8AC3E}">
        <p14:creationId xmlns:p14="http://schemas.microsoft.com/office/powerpoint/2010/main" val="152414775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Therefore beloved, since you look for these things, be diligent to be found by Him in peace, spotless and blameless…</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3:14</a:t>
            </a:r>
          </a:p>
        </p:txBody>
      </p:sp>
    </p:spTree>
    <p:extLst>
      <p:ext uri="{BB962C8B-B14F-4D97-AF65-F5344CB8AC3E}">
        <p14:creationId xmlns:p14="http://schemas.microsoft.com/office/powerpoint/2010/main" val="240153705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brethren, be all the more diligent to make certain about His calling and choosing you; for as long as you practice these things,</a:t>
            </a:r>
            <a:r>
              <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will never.</a:t>
            </a:r>
            <a:endPar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1:10</a:t>
            </a:r>
          </a:p>
        </p:txBody>
      </p:sp>
    </p:spTree>
    <p:extLst>
      <p:ext uri="{BB962C8B-B14F-4D97-AF65-F5344CB8AC3E}">
        <p14:creationId xmlns:p14="http://schemas.microsoft.com/office/powerpoint/2010/main" val="220824650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4"/>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cunning (2:17-19)</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42558" y="1638719"/>
            <a:ext cx="116928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disingenuous nature (17a)</a:t>
            </a:r>
          </a:p>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doom (17b)</a:t>
            </a:r>
          </a:p>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deceptive work (18-19)</a:t>
            </a:r>
          </a:p>
        </p:txBody>
      </p:sp>
      <p:sp>
        <p:nvSpPr>
          <p:cNvPr id="5" name="Text Box 3">
            <a:extLst>
              <a:ext uri="{FF2B5EF4-FFF2-40B4-BE49-F238E27FC236}">
                <a16:creationId xmlns:a16="http://schemas.microsoft.com/office/drawing/2014/main" id="{E5218CEB-EB87-6F68-60C8-6479495E9AB3}"/>
              </a:ext>
            </a:extLst>
          </p:cNvPr>
          <p:cNvSpPr txBox="1">
            <a:spLocks noChangeArrowheads="1"/>
          </p:cNvSpPr>
          <p:nvPr/>
        </p:nvSpPr>
        <p:spPr bwMode="auto">
          <a:xfrm>
            <a:off x="325438" y="3121014"/>
            <a:ext cx="1169288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18 For speaking out arrogant words of vanity they entice by fleshly desires, by sensuality, those who barely escape from the ones who live in error, 19 promising them freedom while they themselves are slaves of corruption; for by what a man is overcome, by this he is enslaved. </a:t>
            </a:r>
          </a:p>
        </p:txBody>
      </p:sp>
    </p:spTree>
    <p:extLst>
      <p:ext uri="{BB962C8B-B14F-4D97-AF65-F5344CB8AC3E}">
        <p14:creationId xmlns:p14="http://schemas.microsoft.com/office/powerpoint/2010/main" val="2600655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250"/>
                                        <p:tgtEl>
                                          <p:spTgt spid="4">
                                            <p:txEl>
                                              <p:pRg st="2" end="2"/>
                                            </p:txEl>
                                          </p:spTgt>
                                        </p:tgtEl>
                                      </p:cBhvr>
                                    </p:animEffect>
                                  </p:childTnLst>
                                </p:cTn>
                              </p:par>
                            </p:childTnLst>
                          </p:cTn>
                        </p:par>
                        <p:par>
                          <p:cTn id="8" fill="hold">
                            <p:stCondLst>
                              <p:cond delay="2750"/>
                            </p:stCondLst>
                            <p:childTnLst>
                              <p:par>
                                <p:cTn id="9" presetID="10" presetClass="entr" presetSubtype="0" fill="hold" grpId="0" nodeType="after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65 For this reason I have said to you, that no one can come to Me unless it has been granted him from the Father.</a:t>
            </a:r>
          </a:p>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66 As a result of this many of His disciples withdrew and were not walking with Him anymore. 67 So Jesus said to the twelve, “You do not want to go away also, do you?” 68 Simon Peter answered Him, "Lord, to whom shall we go? You have words of eternal life.”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6:65; 66-68</a:t>
            </a:r>
          </a:p>
        </p:txBody>
      </p:sp>
    </p:spTree>
    <p:extLst>
      <p:ext uri="{BB962C8B-B14F-4D97-AF65-F5344CB8AC3E}">
        <p14:creationId xmlns:p14="http://schemas.microsoft.com/office/powerpoint/2010/main" val="2565719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4"/>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cunning (2:17-19)</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42558" y="1638719"/>
            <a:ext cx="116928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disingenuous nature (17a)</a:t>
            </a:r>
          </a:p>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doom (17b)</a:t>
            </a:r>
          </a:p>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deceptive work (18-19)</a:t>
            </a:r>
          </a:p>
        </p:txBody>
      </p:sp>
      <p:sp>
        <p:nvSpPr>
          <p:cNvPr id="5" name="Text Box 3">
            <a:extLst>
              <a:ext uri="{FF2B5EF4-FFF2-40B4-BE49-F238E27FC236}">
                <a16:creationId xmlns:a16="http://schemas.microsoft.com/office/drawing/2014/main" id="{E5218CEB-EB87-6F68-60C8-6479495E9AB3}"/>
              </a:ext>
            </a:extLst>
          </p:cNvPr>
          <p:cNvSpPr txBox="1">
            <a:spLocks noChangeArrowheads="1"/>
          </p:cNvSpPr>
          <p:nvPr/>
        </p:nvSpPr>
        <p:spPr bwMode="auto">
          <a:xfrm>
            <a:off x="325438" y="3121014"/>
            <a:ext cx="1169288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18 For speaking out arrogant words of vanity they entice by fleshly desires, by sensuality, those who barely escape from the ones who live in error, 19 promising them freedom while they themselves are slaves of corruption; for by what a man is overcome, by this he is enslaved. </a:t>
            </a:r>
          </a:p>
        </p:txBody>
      </p:sp>
    </p:spTree>
    <p:extLst>
      <p:ext uri="{BB962C8B-B14F-4D97-AF65-F5344CB8AC3E}">
        <p14:creationId xmlns:p14="http://schemas.microsoft.com/office/powerpoint/2010/main" val="118768522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Now for this very reason also, applying all diligence, in your faith supply moral excellence, and in your moral excellence, knowledge, 6 and in your knowledge, self-control, and in your self-control, perseverance, and in your perseverance, godliness, 7 and in your godliness, brotherly kindness, and in your brotherly kindness, love. 8 For if these qualities are yours and are increasing, they render you neither useless nor unfruitful in the true knowledge of our Lord Jesus Christ.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1:5-8</a:t>
            </a:r>
          </a:p>
        </p:txBody>
      </p:sp>
    </p:spTree>
    <p:extLst>
      <p:ext uri="{BB962C8B-B14F-4D97-AF65-F5344CB8AC3E}">
        <p14:creationId xmlns:p14="http://schemas.microsoft.com/office/powerpoint/2010/main" val="180061376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For this is the will of God, your sanctification; that is, that you abstain from sexual immorality; </a:t>
            </a:r>
          </a:p>
          <a:p>
            <a:pPr marL="0" marR="0" algn="just">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Thessalonians 4:3</a:t>
            </a:r>
          </a:p>
        </p:txBody>
      </p:sp>
    </p:spTree>
    <p:extLst>
      <p:ext uri="{BB962C8B-B14F-4D97-AF65-F5344CB8AC3E}">
        <p14:creationId xmlns:p14="http://schemas.microsoft.com/office/powerpoint/2010/main" val="3862817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[Live] as free people, [yet] without employing your freedom as a pretext for wickedness; but [live at all times] as servants of God. (Amplified Bible)</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2:16</a:t>
            </a:r>
          </a:p>
        </p:txBody>
      </p:sp>
    </p:spTree>
    <p:extLst>
      <p:ext uri="{BB962C8B-B14F-4D97-AF65-F5344CB8AC3E}">
        <p14:creationId xmlns:p14="http://schemas.microsoft.com/office/powerpoint/2010/main" val="318314699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Disappoint/Disappointment</a:t>
            </a:r>
          </a:p>
        </p:txBody>
      </p:sp>
      <p:sp>
        <p:nvSpPr>
          <p:cNvPr id="10" name="Rectangle 7">
            <a:extLst>
              <a:ext uri="{FF2B5EF4-FFF2-40B4-BE49-F238E27FC236}">
                <a16:creationId xmlns:a16="http://schemas.microsoft.com/office/drawing/2014/main" id="{47C83B5A-40F8-3D91-BFA0-9B302C449508}"/>
              </a:ext>
            </a:extLst>
          </p:cNvPr>
          <p:cNvSpPr>
            <a:spLocks noChangeArrowheads="1"/>
          </p:cNvSpPr>
          <p:nvPr/>
        </p:nvSpPr>
        <p:spPr bwMode="auto">
          <a:xfrm>
            <a:off x="340615" y="1153591"/>
            <a:ext cx="53655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Arial" panose="020B0604020202020204" pitchFamily="34" charset="0"/>
              </a:rPr>
              <a:t>Disappoint </a:t>
            </a:r>
            <a:r>
              <a:rPr kumimoji="0" lang="en-US" altLang="en-US" sz="3600" b="0" i="0" u="none" strike="noStrike" cap="none" normalizeH="0" baseline="0" dirty="0">
                <a:ln>
                  <a:noFill/>
                </a:ln>
                <a:solidFill>
                  <a:schemeClr val="tx1"/>
                </a:solidFill>
                <a:effectLst/>
                <a:latin typeface="Arial" panose="020B0604020202020204" pitchFamily="34" charset="0"/>
              </a:rPr>
              <a:t>[dis-uh-point]</a:t>
            </a:r>
          </a:p>
        </p:txBody>
      </p:sp>
      <p:sp>
        <p:nvSpPr>
          <p:cNvPr id="12" name="Rectangle 9">
            <a:extLst>
              <a:ext uri="{FF2B5EF4-FFF2-40B4-BE49-F238E27FC236}">
                <a16:creationId xmlns:a16="http://schemas.microsoft.com/office/drawing/2014/main" id="{6C8B61AA-8B4D-01EF-76D6-3F7BDC2B6372}"/>
              </a:ext>
            </a:extLst>
          </p:cNvPr>
          <p:cNvSpPr>
            <a:spLocks noChangeArrowheads="1"/>
          </p:cNvSpPr>
          <p:nvPr/>
        </p:nvSpPr>
        <p:spPr bwMode="auto">
          <a:xfrm>
            <a:off x="340615" y="1584479"/>
            <a:ext cx="1116558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verb (used with object)</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800" b="0" i="0" u="none" strike="noStrike" cap="none" normalizeH="0" baseline="0" dirty="0">
                <a:ln>
                  <a:noFill/>
                </a:ln>
                <a:solidFill>
                  <a:schemeClr val="tx1"/>
                </a:solidFill>
                <a:effectLst/>
                <a:latin typeface="Arial" panose="020B0604020202020204" pitchFamily="34" charset="0"/>
              </a:rPr>
              <a:t> to fail to fulfill the expectations or wishes of: His gross ingratitude disappointed us.</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en-US" altLang="en-US" sz="2800" dirty="0">
                <a:latin typeface="Arial" panose="020B0604020202020204" pitchFamily="34" charset="0"/>
              </a:rPr>
              <a:t> t</a:t>
            </a:r>
            <a:r>
              <a:rPr kumimoji="0" lang="en-US" altLang="en-US" sz="2800" b="0" i="0" u="none" strike="noStrike" cap="none" normalizeH="0" baseline="0" dirty="0">
                <a:ln>
                  <a:noFill/>
                </a:ln>
                <a:solidFill>
                  <a:schemeClr val="tx1"/>
                </a:solidFill>
                <a:effectLst/>
                <a:latin typeface="Arial" panose="020B0604020202020204" pitchFamily="34" charset="0"/>
              </a:rPr>
              <a:t>o defeat the fulfillment of (hopes, plans, etc.); thwart; frustrate: to be disappointed in love.</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verb (used without object)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800" b="0" i="0" u="none" strike="noStrike" cap="none" normalizeH="0" baseline="0" dirty="0">
                <a:ln>
                  <a:noFill/>
                </a:ln>
                <a:solidFill>
                  <a:schemeClr val="tx1"/>
                </a:solidFill>
                <a:effectLst/>
                <a:latin typeface="Arial" panose="020B0604020202020204" pitchFamily="34" charset="0"/>
              </a:rPr>
              <a:t>to bring or cause disappointment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34814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4"/>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cunning (2:17-19)</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42558" y="1638719"/>
            <a:ext cx="116928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disingenuous nature (17a)</a:t>
            </a:r>
          </a:p>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doom (17b)</a:t>
            </a:r>
          </a:p>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deceptive work (18-19)</a:t>
            </a:r>
          </a:p>
        </p:txBody>
      </p:sp>
      <p:sp>
        <p:nvSpPr>
          <p:cNvPr id="5" name="Text Box 3">
            <a:extLst>
              <a:ext uri="{FF2B5EF4-FFF2-40B4-BE49-F238E27FC236}">
                <a16:creationId xmlns:a16="http://schemas.microsoft.com/office/drawing/2014/main" id="{E5218CEB-EB87-6F68-60C8-6479495E9AB3}"/>
              </a:ext>
            </a:extLst>
          </p:cNvPr>
          <p:cNvSpPr txBox="1">
            <a:spLocks noChangeArrowheads="1"/>
          </p:cNvSpPr>
          <p:nvPr/>
        </p:nvSpPr>
        <p:spPr bwMode="auto">
          <a:xfrm>
            <a:off x="325438" y="3121014"/>
            <a:ext cx="1169288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18 For speaking out arrogant words of vanity they entice by fleshly desires, by sensuality, those who barely escape from the ones who live in error, 19 promising them freedom while they themselves are slaves of corruption; for by what a man is overcome, by this he is enslaved. </a:t>
            </a:r>
          </a:p>
        </p:txBody>
      </p:sp>
    </p:spTree>
    <p:extLst>
      <p:ext uri="{BB962C8B-B14F-4D97-AF65-F5344CB8AC3E}">
        <p14:creationId xmlns:p14="http://schemas.microsoft.com/office/powerpoint/2010/main" val="319844104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Truly, truly, I say to you, everyone who commits sin is the slave of sin.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8:34</a:t>
            </a:r>
          </a:p>
        </p:txBody>
      </p:sp>
    </p:spTree>
    <p:extLst>
      <p:ext uri="{BB962C8B-B14F-4D97-AF65-F5344CB8AC3E}">
        <p14:creationId xmlns:p14="http://schemas.microsoft.com/office/powerpoint/2010/main" val="102023100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26 For as often as you eat this bread and drink the cup, you proclaim the Lord's death until He comes. 27 Therefore whoever eats the bread or drinks the cup of the Lord in an unworthy manner, shall be guilty of the body and the blood of the Lord. 28 But a man must examine himself, and in so doing he is to eat of the bread and drink of the cup. 29 For he who eats and drinks, eats and drinks judgment to himself if he does not judge the body rightly.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Corinthians 11:26-29</a:t>
            </a:r>
          </a:p>
        </p:txBody>
      </p:sp>
    </p:spTree>
    <p:extLst>
      <p:ext uri="{BB962C8B-B14F-4D97-AF65-F5344CB8AC3E}">
        <p14:creationId xmlns:p14="http://schemas.microsoft.com/office/powerpoint/2010/main" val="428962732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4 And coming to Him as to a living stone which has been rejected by men, but is choice and precious in the sight of God, 5 you also, as living stones, are being built up as a spiritual house for a holy priesthood, to offer up spiritual sacrifices acceptable to God through Jesus Christ. 6 For this is contained in Scripture: "BEHOLD, I LAY IN ZION A CHOICE STONE, A PRECIOUS CORNER stone, </a:t>
            </a:r>
            <a:r>
              <a:rPr lang="en-US" sz="4000" b="0" u="sng" dirty="0">
                <a:solidFill>
                  <a:schemeClr val="tx1"/>
                </a:solidFill>
                <a:latin typeface="Calibri" panose="020F0502020204030204" pitchFamily="34" charset="0"/>
                <a:ea typeface="Calibri" panose="020F0502020204030204" pitchFamily="34" charset="0"/>
                <a:cs typeface="Calibri" panose="020F0502020204030204" pitchFamily="34" charset="0"/>
              </a:rPr>
              <a:t>AND HE WHO BELIEVES IN HIM WILL NOT BE DISAPPOINTED</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2:4-6</a:t>
            </a:r>
          </a:p>
        </p:txBody>
      </p:sp>
    </p:spTree>
    <p:extLst>
      <p:ext uri="{BB962C8B-B14F-4D97-AF65-F5344CB8AC3E}">
        <p14:creationId xmlns:p14="http://schemas.microsoft.com/office/powerpoint/2010/main" val="80178596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The Reality of False Teachers (Part </a:t>
            </a:r>
            <a:r>
              <a:rPr lang="en-US" sz="3900" b="1" dirty="0">
                <a:latin typeface="Abadi" panose="020B0604020104020204" pitchFamily="34" charset="0"/>
              </a:rPr>
              <a:t>4d</a:t>
            </a:r>
            <a:r>
              <a:rPr lang="en-US" sz="3900" b="1" dirty="0">
                <a:solidFill>
                  <a:schemeClr val="tx1"/>
                </a:solidFill>
                <a:latin typeface="Abadi" panose="020B0604020104020204" pitchFamily="34" charset="0"/>
              </a:rPr>
              <a:t>)</a:t>
            </a:r>
          </a:p>
          <a:p>
            <a:pPr algn="ctr"/>
            <a:r>
              <a:rPr lang="en-US" sz="3600" b="1" dirty="0">
                <a:solidFill>
                  <a:schemeClr val="tx1"/>
                </a:solidFill>
                <a:latin typeface="Avenir Next LT Pro Light" panose="020B0304020202020204" pitchFamily="34" charset="0"/>
              </a:rPr>
              <a:t>2 Peter </a:t>
            </a:r>
            <a:r>
              <a:rPr lang="en-US" sz="3600" b="1" dirty="0">
                <a:latin typeface="Avenir Next LT Pro Light" panose="020B0304020202020204" pitchFamily="34" charset="0"/>
              </a:rPr>
              <a:t>2:10-22</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2, 2023</a:t>
            </a:r>
          </a:p>
        </p:txBody>
      </p:sp>
    </p:spTree>
    <p:extLst>
      <p:ext uri="{BB962C8B-B14F-4D97-AF65-F5344CB8AC3E}">
        <p14:creationId xmlns:p14="http://schemas.microsoft.com/office/powerpoint/2010/main" val="55572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764829"/>
            <a:ext cx="11805602"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contrast (2:1a)</a:t>
            </a:r>
          </a:p>
          <a:p>
            <a:pPr marL="571500" marR="0" indent="-571500" algn="just">
              <a:spcBef>
                <a:spcPts val="0"/>
              </a:spcBef>
              <a:spcAft>
                <a:spcPts val="0"/>
              </a:spcAft>
              <a:buAutoNum type="romanUcPeriod"/>
            </a:pPr>
            <a:r>
              <a:rPr lang="en-US" sz="3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constancy (2:1b)</a:t>
            </a:r>
          </a:p>
          <a:p>
            <a:pPr marL="571500" marR="0" indent="-571500" algn="just">
              <a:spcBef>
                <a:spcPts val="0"/>
              </a:spcBef>
              <a:spcAft>
                <a:spcPts val="0"/>
              </a:spcAft>
              <a:buAutoNum type="romanUcPeriod"/>
            </a:pPr>
            <a:r>
              <a:rPr lang="en-US"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company (2:1c)</a:t>
            </a:r>
          </a:p>
          <a:p>
            <a:pPr marL="571500" marR="0" indent="-571500" algn="just">
              <a:spcBef>
                <a:spcPts val="0"/>
              </a:spcBef>
              <a:spcAft>
                <a:spcPts val="0"/>
              </a:spcAft>
              <a:buAutoNum type="romanUcPeriod"/>
            </a:pPr>
            <a:r>
              <a:rPr lang="en-US" sz="3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code (2:1d)</a:t>
            </a:r>
          </a:p>
          <a:p>
            <a:pPr marL="571500" marR="0" indent="-571500" algn="just">
              <a:spcBef>
                <a:spcPts val="0"/>
              </a:spcBef>
              <a:spcAft>
                <a:spcPts val="0"/>
              </a:spcAft>
              <a:buAutoNum type="romanUcPeriod"/>
            </a:pPr>
            <a:r>
              <a:rPr lang="en-US"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calamity (2:1e)</a:t>
            </a:r>
          </a:p>
          <a:p>
            <a:pPr marL="571500" marR="0" indent="-571500" algn="just">
              <a:spcBef>
                <a:spcPts val="0"/>
              </a:spcBef>
              <a:spcAft>
                <a:spcPts val="0"/>
              </a:spcAft>
              <a:buAutoNum type="romanUcPeriod"/>
            </a:pPr>
            <a:r>
              <a:rPr lang="en-US" sz="3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contamination (2:2)</a:t>
            </a:r>
          </a:p>
          <a:p>
            <a:pPr marL="571500" marR="0" indent="-571500" algn="just">
              <a:spcBef>
                <a:spcPts val="0"/>
              </a:spcBef>
              <a:spcAft>
                <a:spcPts val="0"/>
              </a:spcAft>
              <a:buAutoNum type="romanUcPeriod"/>
            </a:pPr>
            <a:r>
              <a:rPr lang="en-US" sz="3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conspiracy (2:3a)</a:t>
            </a:r>
          </a:p>
          <a:p>
            <a:pPr marL="571500" marR="0" indent="-571500" algn="just">
              <a:spcBef>
                <a:spcPts val="0"/>
              </a:spcBef>
              <a:spcAft>
                <a:spcPts val="0"/>
              </a:spcAft>
              <a:buAutoNum type="romanUcPeriod"/>
            </a:pPr>
            <a:r>
              <a:rPr lang="en-US"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condemnation (2:3b)</a:t>
            </a:r>
          </a:p>
          <a:p>
            <a:pPr marL="571500" marR="0" indent="-571500" algn="just">
              <a:spcBef>
                <a:spcPts val="0"/>
              </a:spcBef>
              <a:spcAft>
                <a:spcPts val="0"/>
              </a:spcAft>
              <a:buAutoNum type="romanUcPeriod"/>
            </a:pPr>
            <a:r>
              <a:rPr lang="en-US" sz="3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condition (2:4-8)</a:t>
            </a:r>
          </a:p>
          <a:p>
            <a:pPr marL="571500" marR="0" indent="-571500" algn="just">
              <a:spcBef>
                <a:spcPts val="0"/>
              </a:spcBef>
              <a:spcAft>
                <a:spcPts val="0"/>
              </a:spcAft>
              <a:buAutoNum type="romanUcPeriod"/>
            </a:pPr>
            <a:r>
              <a:rPr lang="en-US"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confinement (9-10a)</a:t>
            </a:r>
          </a:p>
          <a:p>
            <a:pPr marL="571500" marR="0" indent="-571500" algn="just">
              <a:spcBef>
                <a:spcPts val="0"/>
              </a:spcBef>
              <a:spcAft>
                <a:spcPts val="0"/>
              </a:spcAft>
              <a:buAutoNum type="romanUcPeriod"/>
            </a:pPr>
            <a:r>
              <a:rPr lang="en-US" sz="3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conceit (10b-13a)</a:t>
            </a:r>
          </a:p>
          <a:p>
            <a:pPr marL="571500" marR="0" indent="-571500" algn="just">
              <a:spcBef>
                <a:spcPts val="0"/>
              </a:spcBef>
              <a:spcAft>
                <a:spcPts val="0"/>
              </a:spcAft>
              <a:buAutoNum type="romanUcPeriod"/>
            </a:pPr>
            <a:r>
              <a:rPr lang="en-US"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conduct (13b-14)</a:t>
            </a:r>
          </a:p>
          <a:p>
            <a:pPr marL="571500" marR="0" indent="-571500" algn="just">
              <a:spcBef>
                <a:spcPts val="0"/>
              </a:spcBef>
              <a:spcAft>
                <a:spcPts val="0"/>
              </a:spcAft>
              <a:buAutoNum type="romanUcPeriod"/>
            </a:pPr>
            <a:r>
              <a:rPr lang="en-US" sz="3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covetousness (15-16)</a:t>
            </a:r>
            <a:endParaRPr lang="en-US"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Tree>
    <p:extLst>
      <p:ext uri="{BB962C8B-B14F-4D97-AF65-F5344CB8AC3E}">
        <p14:creationId xmlns:p14="http://schemas.microsoft.com/office/powerpoint/2010/main" val="3806991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750"/>
                                        <p:tgtEl>
                                          <p:spTgt spid="3">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childTnLst>
                                </p:cTn>
                              </p:par>
                            </p:childTnLst>
                          </p:cTn>
                        </p:par>
                        <p:par>
                          <p:cTn id="16" fill="hold">
                            <p:stCondLst>
                              <p:cond delay="675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750"/>
                                        <p:tgtEl>
                                          <p:spTgt spid="3">
                                            <p:txEl>
                                              <p:pRg st="3" end="3"/>
                                            </p:txEl>
                                          </p:spTgt>
                                        </p:tgtEl>
                                      </p:cBhvr>
                                    </p:animEffect>
                                  </p:childTnLst>
                                </p:cTn>
                              </p:par>
                            </p:childTnLst>
                          </p:cTn>
                        </p:par>
                        <p:par>
                          <p:cTn id="20" fill="hold">
                            <p:stCondLst>
                              <p:cond delay="90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750"/>
                                        <p:tgtEl>
                                          <p:spTgt spid="3">
                                            <p:txEl>
                                              <p:pRg st="4" end="4"/>
                                            </p:txEl>
                                          </p:spTgt>
                                        </p:tgtEl>
                                      </p:cBhvr>
                                    </p:animEffect>
                                  </p:childTnLst>
                                </p:cTn>
                              </p:par>
                            </p:childTnLst>
                          </p:cTn>
                        </p:par>
                        <p:par>
                          <p:cTn id="24" fill="hold">
                            <p:stCondLst>
                              <p:cond delay="11250"/>
                            </p:stCondLst>
                            <p:childTnLst>
                              <p:par>
                                <p:cTn id="25" presetID="10" presetClass="entr" presetSubtype="0"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750"/>
                                        <p:tgtEl>
                                          <p:spTgt spid="3">
                                            <p:txEl>
                                              <p:pRg st="5" end="5"/>
                                            </p:txEl>
                                          </p:spTgt>
                                        </p:tgtEl>
                                      </p:cBhvr>
                                    </p:animEffect>
                                  </p:childTnLst>
                                </p:cTn>
                              </p:par>
                            </p:childTnLst>
                          </p:cTn>
                        </p:par>
                        <p:par>
                          <p:cTn id="28" fill="hold">
                            <p:stCondLst>
                              <p:cond delay="13500"/>
                            </p:stCondLst>
                            <p:childTnLst>
                              <p:par>
                                <p:cTn id="29" presetID="10" presetClass="entr" presetSubtype="0" fill="hold" grpId="0"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750"/>
                                        <p:tgtEl>
                                          <p:spTgt spid="3">
                                            <p:txEl>
                                              <p:pRg st="6" end="6"/>
                                            </p:txEl>
                                          </p:spTgt>
                                        </p:tgtEl>
                                      </p:cBhvr>
                                    </p:animEffect>
                                  </p:childTnLst>
                                </p:cTn>
                              </p:par>
                            </p:childTnLst>
                          </p:cTn>
                        </p:par>
                        <p:par>
                          <p:cTn id="32" fill="hold">
                            <p:stCondLst>
                              <p:cond delay="15750"/>
                            </p:stCondLst>
                            <p:childTnLst>
                              <p:par>
                                <p:cTn id="33" presetID="10" presetClass="entr" presetSubtype="0" fill="hold" grpId="0"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750"/>
                                        <p:tgtEl>
                                          <p:spTgt spid="3">
                                            <p:txEl>
                                              <p:pRg st="7" end="7"/>
                                            </p:txEl>
                                          </p:spTgt>
                                        </p:tgtEl>
                                      </p:cBhvr>
                                    </p:animEffect>
                                  </p:childTnLst>
                                </p:cTn>
                              </p:par>
                            </p:childTnLst>
                          </p:cTn>
                        </p:par>
                        <p:par>
                          <p:cTn id="36" fill="hold">
                            <p:stCondLst>
                              <p:cond delay="18000"/>
                            </p:stCondLst>
                            <p:childTnLst>
                              <p:par>
                                <p:cTn id="37" presetID="10" presetClass="entr" presetSubtype="0" fill="hold" grpId="0"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750"/>
                                        <p:tgtEl>
                                          <p:spTgt spid="3">
                                            <p:txEl>
                                              <p:pRg st="8" end="8"/>
                                            </p:txEl>
                                          </p:spTgt>
                                        </p:tgtEl>
                                      </p:cBhvr>
                                    </p:animEffect>
                                  </p:childTnLst>
                                </p:cTn>
                              </p:par>
                            </p:childTnLst>
                          </p:cTn>
                        </p:par>
                        <p:par>
                          <p:cTn id="40" fill="hold">
                            <p:stCondLst>
                              <p:cond delay="20250"/>
                            </p:stCondLst>
                            <p:childTnLst>
                              <p:par>
                                <p:cTn id="41" presetID="10" presetClass="entr" presetSubtype="0" fill="hold" grpId="0" nodeType="afterEffect">
                                  <p:stCondLst>
                                    <p:cond delay="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750"/>
                                        <p:tgtEl>
                                          <p:spTgt spid="3">
                                            <p:txEl>
                                              <p:pRg st="9" end="9"/>
                                            </p:txEl>
                                          </p:spTgt>
                                        </p:tgtEl>
                                      </p:cBhvr>
                                    </p:animEffect>
                                  </p:childTnLst>
                                </p:cTn>
                              </p:par>
                            </p:childTnLst>
                          </p:cTn>
                        </p:par>
                        <p:par>
                          <p:cTn id="44" fill="hold">
                            <p:stCondLst>
                              <p:cond delay="22500"/>
                            </p:stCondLst>
                            <p:childTnLst>
                              <p:par>
                                <p:cTn id="45" presetID="10" presetClass="entr" presetSubtype="0" fill="hold" grpId="0" nodeType="afterEffect">
                                  <p:stCondLst>
                                    <p:cond delay="50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750"/>
                                        <p:tgtEl>
                                          <p:spTgt spid="3">
                                            <p:txEl>
                                              <p:pRg st="10" end="10"/>
                                            </p:txEl>
                                          </p:spTgt>
                                        </p:tgtEl>
                                      </p:cBhvr>
                                    </p:animEffect>
                                  </p:childTnLst>
                                </p:cTn>
                              </p:par>
                            </p:childTnLst>
                          </p:cTn>
                        </p:par>
                        <p:par>
                          <p:cTn id="48" fill="hold">
                            <p:stCondLst>
                              <p:cond delay="24750"/>
                            </p:stCondLst>
                            <p:childTnLst>
                              <p:par>
                                <p:cTn id="49" presetID="10" presetClass="entr" presetSubtype="0" fill="hold" grpId="0" nodeType="afterEffect">
                                  <p:stCondLst>
                                    <p:cond delay="50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750"/>
                                        <p:tgtEl>
                                          <p:spTgt spid="3">
                                            <p:txEl>
                                              <p:pRg st="11" end="11"/>
                                            </p:txEl>
                                          </p:spTgt>
                                        </p:tgtEl>
                                      </p:cBhvr>
                                    </p:animEffect>
                                  </p:childTnLst>
                                </p:cTn>
                              </p:par>
                            </p:childTnLst>
                          </p:cTn>
                        </p:par>
                        <p:par>
                          <p:cTn id="52" fill="hold">
                            <p:stCondLst>
                              <p:cond delay="27000"/>
                            </p:stCondLst>
                            <p:childTnLst>
                              <p:par>
                                <p:cTn id="53" presetID="10" presetClass="entr" presetSubtype="0" fill="hold" grpId="0" nodeType="afterEffect">
                                  <p:stCondLst>
                                    <p:cond delay="25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175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4"/>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cunning (2:17-19)</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173038" y="1438192"/>
            <a:ext cx="1169288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17 These are springs without water and mists driven by a storm, for whom the black darkness has been reserved. 18 For speaking out arrogant words of vanity they entice by fleshly desires, by sensuality, those who barely escape from the ones who live in error, 19 promising them freedom while they themselves are slaves of corruption; for by what a man is overcome, by this he is enslaved. </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42558" y="3429020"/>
            <a:ext cx="116928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disingenuous nature (17a)</a:t>
            </a:r>
          </a:p>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doom (17b)</a:t>
            </a:r>
          </a:p>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deceptive work (18-19)</a:t>
            </a:r>
          </a:p>
        </p:txBody>
      </p:sp>
    </p:spTree>
    <p:extLst>
      <p:ext uri="{BB962C8B-B14F-4D97-AF65-F5344CB8AC3E}">
        <p14:creationId xmlns:p14="http://schemas.microsoft.com/office/powerpoint/2010/main" val="478634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750"/>
                                        <p:tgtEl>
                                          <p:spTgt spid="4">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5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750"/>
                                        <p:tgtEl>
                                          <p:spTgt spid="4">
                                            <p:txEl>
                                              <p:pRg st="1" end="1"/>
                                            </p:txEl>
                                          </p:spTgt>
                                        </p:tgtEl>
                                      </p:cBhvr>
                                    </p:animEffect>
                                  </p:childTnLst>
                                </p:cTn>
                              </p:par>
                            </p:childTnLst>
                          </p:cTn>
                        </p:par>
                        <p:par>
                          <p:cTn id="21" fill="hold">
                            <p:stCondLst>
                              <p:cond delay="4000"/>
                            </p:stCondLst>
                            <p:childTnLst>
                              <p:par>
                                <p:cTn id="22" presetID="10" presetClass="entr" presetSubtype="0" fill="hold" grpId="0" nodeType="afterEffect">
                                  <p:stCondLst>
                                    <p:cond delay="50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4"/>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cunning (2:17-19)</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42558" y="1638719"/>
            <a:ext cx="116928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disingenuous nature (17a)</a:t>
            </a:r>
          </a:p>
        </p:txBody>
      </p:sp>
      <p:sp>
        <p:nvSpPr>
          <p:cNvPr id="5" name="Text Box 3">
            <a:extLst>
              <a:ext uri="{FF2B5EF4-FFF2-40B4-BE49-F238E27FC236}">
                <a16:creationId xmlns:a16="http://schemas.microsoft.com/office/drawing/2014/main" id="{E5218CEB-EB87-6F68-60C8-6479495E9AB3}"/>
              </a:ext>
            </a:extLst>
          </p:cNvPr>
          <p:cNvSpPr txBox="1">
            <a:spLocks noChangeArrowheads="1"/>
          </p:cNvSpPr>
          <p:nvPr/>
        </p:nvSpPr>
        <p:spPr bwMode="auto">
          <a:xfrm>
            <a:off x="325438" y="2168110"/>
            <a:ext cx="1169288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These are springs without water and mists driven by a storm…</a:t>
            </a:r>
          </a:p>
          <a:p>
            <a:endPar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rPr>
              <a:t>1. These are springs without water.</a:t>
            </a:r>
          </a:p>
        </p:txBody>
      </p:sp>
    </p:spTree>
    <p:extLst>
      <p:ext uri="{BB962C8B-B14F-4D97-AF65-F5344CB8AC3E}">
        <p14:creationId xmlns:p14="http://schemas.microsoft.com/office/powerpoint/2010/main" val="152624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250"/>
                                        <p:tgtEl>
                                          <p:spTgt spid="5">
                                            <p:txEl>
                                              <p:pRg st="0" end="0"/>
                                            </p:txEl>
                                          </p:spTgt>
                                        </p:tgtEl>
                                      </p:cBhvr>
                                    </p:animEffect>
                                  </p:childTnLst>
                                </p:cTn>
                              </p:par>
                            </p:childTnLst>
                          </p:cTn>
                        </p:par>
                        <p:par>
                          <p:cTn id="12" fill="hold">
                            <p:stCondLst>
                              <p:cond delay="4750"/>
                            </p:stCondLst>
                            <p:childTnLst>
                              <p:par>
                                <p:cTn id="13" presetID="10" presetClass="entr" presetSubtype="0" fill="hold" grpId="0" nodeType="afterEffect">
                                  <p:stCondLst>
                                    <p:cond delay="17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13 “Everyone who drinks of this water will thirst again; 14 but whoever drinks of the water that I will give him shall never thirst; but the water that I will give him will become in him a well of water springing up to eternal life.”</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4:13-14</a:t>
            </a:r>
          </a:p>
        </p:txBody>
      </p:sp>
    </p:spTree>
    <p:extLst>
      <p:ext uri="{BB962C8B-B14F-4D97-AF65-F5344CB8AC3E}">
        <p14:creationId xmlns:p14="http://schemas.microsoft.com/office/powerpoint/2010/main" val="248051597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4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Well of water, ever springing</a:t>
            </a:r>
            <a:br>
              <a:rPr lang="en-US" sz="4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US" sz="4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Bread of life so rich and free</a:t>
            </a:r>
            <a:br>
              <a:rPr lang="en-US" sz="4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US" sz="4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Untold wealth that never </a:t>
            </a:r>
            <a:r>
              <a:rPr lang="en-US" sz="4000" b="0" i="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faileth</a:t>
            </a:r>
            <a:br>
              <a:rPr lang="en-US" sz="4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US" sz="4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My Redeemer is to me.</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Satisfied</a:t>
            </a:r>
          </a:p>
        </p:txBody>
      </p:sp>
      <p:sp>
        <p:nvSpPr>
          <p:cNvPr id="2" name="Text Box 3">
            <a:extLst>
              <a:ext uri="{FF2B5EF4-FFF2-40B4-BE49-F238E27FC236}">
                <a16:creationId xmlns:a16="http://schemas.microsoft.com/office/drawing/2014/main" id="{AAD06013-93FD-DD88-AD34-67AF01795569}"/>
              </a:ext>
            </a:extLst>
          </p:cNvPr>
          <p:cNvSpPr txBox="1">
            <a:spLocks noChangeArrowheads="1"/>
          </p:cNvSpPr>
          <p:nvPr/>
        </p:nvSpPr>
        <p:spPr bwMode="auto">
          <a:xfrm>
            <a:off x="142561" y="3733585"/>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4000" b="0" i="1" dirty="0">
                <a:solidFill>
                  <a:schemeClr val="tx1"/>
                </a:solidFill>
                <a:effectLst/>
                <a:latin typeface="Arial" panose="020B0604020202020204" pitchFamily="34" charset="0"/>
                <a:ea typeface="Times New Roman" panose="02020603050405020304" pitchFamily="18" charset="0"/>
              </a:rPr>
              <a:t>Hallelujah! He has found me</a:t>
            </a:r>
            <a:br>
              <a:rPr lang="en-US" sz="4000" b="0" i="1" dirty="0">
                <a:solidFill>
                  <a:schemeClr val="tx1"/>
                </a:solidFill>
                <a:effectLst/>
                <a:latin typeface="Arial" panose="020B0604020202020204" pitchFamily="34" charset="0"/>
                <a:ea typeface="Times New Roman" panose="02020603050405020304" pitchFamily="18" charset="0"/>
              </a:rPr>
            </a:br>
            <a:r>
              <a:rPr lang="en-US" sz="4000" b="0" i="1" dirty="0">
                <a:solidFill>
                  <a:schemeClr val="tx1"/>
                </a:solidFill>
                <a:effectLst/>
                <a:latin typeface="Arial" panose="020B0604020202020204" pitchFamily="34" charset="0"/>
                <a:ea typeface="Times New Roman" panose="02020603050405020304" pitchFamily="18" charset="0"/>
              </a:rPr>
              <a:t>The one my soul so long has craved!</a:t>
            </a:r>
            <a:br>
              <a:rPr lang="en-US" sz="4000" b="0" i="1" dirty="0">
                <a:solidFill>
                  <a:schemeClr val="tx1"/>
                </a:solidFill>
                <a:effectLst/>
                <a:latin typeface="Arial" panose="020B0604020202020204" pitchFamily="34" charset="0"/>
                <a:ea typeface="Times New Roman" panose="02020603050405020304" pitchFamily="18" charset="0"/>
              </a:rPr>
            </a:br>
            <a:r>
              <a:rPr lang="en-US" sz="4000" b="0" i="1" dirty="0">
                <a:solidFill>
                  <a:schemeClr val="tx1"/>
                </a:solidFill>
                <a:effectLst/>
                <a:latin typeface="Arial" panose="020B0604020202020204" pitchFamily="34" charset="0"/>
                <a:ea typeface="Times New Roman" panose="02020603050405020304" pitchFamily="18" charset="0"/>
              </a:rPr>
              <a:t>Jesus satisfies all my longings</a:t>
            </a:r>
          </a:p>
          <a:p>
            <a:pPr marL="0" marR="0" algn="ctr">
              <a:spcBef>
                <a:spcPts val="0"/>
              </a:spcBef>
              <a:spcAft>
                <a:spcPts val="0"/>
              </a:spcAft>
            </a:pPr>
            <a:r>
              <a:rPr lang="en-US" sz="4000" b="0" dirty="0">
                <a:solidFill>
                  <a:schemeClr val="tx1"/>
                </a:solidFill>
                <a:latin typeface="Arial" panose="020B0604020202020204" pitchFamily="34" charset="0"/>
                <a:ea typeface="Calibri" panose="020F0502020204030204" pitchFamily="34" charset="0"/>
                <a:cs typeface="Times New Roman" panose="02020603050405020304" pitchFamily="18" charset="0"/>
              </a:rPr>
              <a:t>Through His blood I now am saved!</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262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4"/>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cunning (2:17-19)</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42558" y="1638719"/>
            <a:ext cx="116928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AutoNum type="alphaUcPeriod"/>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Their disingenuous nature (17a)</a:t>
            </a:r>
          </a:p>
        </p:txBody>
      </p:sp>
      <p:sp>
        <p:nvSpPr>
          <p:cNvPr id="5" name="Text Box 3">
            <a:extLst>
              <a:ext uri="{FF2B5EF4-FFF2-40B4-BE49-F238E27FC236}">
                <a16:creationId xmlns:a16="http://schemas.microsoft.com/office/drawing/2014/main" id="{E5218CEB-EB87-6F68-60C8-6479495E9AB3}"/>
              </a:ext>
            </a:extLst>
          </p:cNvPr>
          <p:cNvSpPr txBox="1">
            <a:spLocks noChangeArrowheads="1"/>
          </p:cNvSpPr>
          <p:nvPr/>
        </p:nvSpPr>
        <p:spPr bwMode="auto">
          <a:xfrm>
            <a:off x="325438" y="2168110"/>
            <a:ext cx="1169288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These are springs without water and mists driven by a storm…</a:t>
            </a:r>
          </a:p>
          <a:p>
            <a:endPar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14350" indent="-514350">
              <a:buAutoNum type="arabicPeriod"/>
            </a:pPr>
            <a:r>
              <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rPr>
              <a:t>These are springs without water.</a:t>
            </a:r>
          </a:p>
          <a:p>
            <a:pPr marL="514350" indent="-514350">
              <a:buAutoNum type="arabicPeriod"/>
            </a:pPr>
            <a:r>
              <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rPr>
              <a:t>And mists driven by a storm</a:t>
            </a:r>
          </a:p>
        </p:txBody>
      </p:sp>
    </p:spTree>
    <p:extLst>
      <p:ext uri="{BB962C8B-B14F-4D97-AF65-F5344CB8AC3E}">
        <p14:creationId xmlns:p14="http://schemas.microsoft.com/office/powerpoint/2010/main" val="2760896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22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 a result, we are no longer to be children, tossed here and there by waves and carried about by every wind of doctrine, by the trickery of men, by craftiness in deceitful scheming…</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4:14</a:t>
            </a:r>
          </a:p>
        </p:txBody>
      </p:sp>
    </p:spTree>
    <p:extLst>
      <p:ext uri="{BB962C8B-B14F-4D97-AF65-F5344CB8AC3E}">
        <p14:creationId xmlns:p14="http://schemas.microsoft.com/office/powerpoint/2010/main" val="1106024317"/>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2523</TotalTime>
  <Words>1457</Words>
  <Application>Microsoft Office PowerPoint</Application>
  <PresentationFormat>Widescreen</PresentationFormat>
  <Paragraphs>101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Abadi</vt: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24</cp:revision>
  <dcterms:created xsi:type="dcterms:W3CDTF">2022-12-30T16:15:56Z</dcterms:created>
  <dcterms:modified xsi:type="dcterms:W3CDTF">2023-07-01T14:37:40Z</dcterms:modified>
</cp:coreProperties>
</file>